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DCB744B478A24FA057E8AE0BA1189F" ma:contentTypeVersion="15" ma:contentTypeDescription="Create a new document." ma:contentTypeScope="" ma:versionID="7ba8c7c74ee7893cc690d7f4fd172d2c">
  <xsd:schema xmlns:xsd="http://www.w3.org/2001/XMLSchema" xmlns:xs="http://www.w3.org/2001/XMLSchema" xmlns:p="http://schemas.microsoft.com/office/2006/metadata/properties" xmlns:ns1="http://schemas.microsoft.com/sharepoint/v3" xmlns:ns3="b9585b0d-2b59-4f9f-aa15-b4db38435213" xmlns:ns4="5f508f23-4ea3-4983-a679-a4160c9c217f" targetNamespace="http://schemas.microsoft.com/office/2006/metadata/properties" ma:root="true" ma:fieldsID="a9452dc7395009eca61ceb59076cb06e" ns1:_="" ns3:_="" ns4:_="">
    <xsd:import namespace="http://schemas.microsoft.com/sharepoint/v3"/>
    <xsd:import namespace="b9585b0d-2b59-4f9f-aa15-b4db38435213"/>
    <xsd:import namespace="5f508f23-4ea3-4983-a679-a4160c9c21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85b0d-2b59-4f9f-aa15-b4db38435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08f23-4ea3-4983-a679-a4160c9c21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308C4E-324B-45A8-B9E9-2B2C70603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8581FC-6A18-49DF-A95D-1E4627A5E01A}">
  <ds:schemaRefs>
    <ds:schemaRef ds:uri="http://schemas.microsoft.com/office/2006/documentManagement/types"/>
    <ds:schemaRef ds:uri="http://schemas.microsoft.com/sharepoint/v3"/>
    <ds:schemaRef ds:uri="b9585b0d-2b59-4f9f-aa15-b4db38435213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5f508f23-4ea3-4983-a679-a4160c9c217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FC671F-7129-44F8-8CC7-DBF275B69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9585b0d-2b59-4f9f-aa15-b4db38435213"/>
    <ds:schemaRef ds:uri="5f508f23-4ea3-4983-a679-a4160c9c21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1273</Words>
  <Application>Microsoft Office PowerPoint</Application>
  <PresentationFormat>Widescreen</PresentationFormat>
  <Paragraphs>422</Paragraphs>
  <Slides>44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Arial</vt:lpstr>
      <vt:lpstr>Arial Black</vt:lpstr>
      <vt:lpstr>Arial,Sans-Serif</vt:lpstr>
      <vt:lpstr>Calibri</vt:lpstr>
      <vt:lpstr>Calibri Light</vt:lpstr>
      <vt:lpstr>Helvetica</vt:lpstr>
      <vt:lpstr>Helvetica Neue</vt:lpstr>
      <vt:lpstr>Helvetica Neue Condensed Black</vt:lpstr>
      <vt:lpstr>Lucida Sans</vt:lpstr>
      <vt:lpstr>Montserrat-Bold</vt:lpstr>
      <vt:lpstr>Montserrat-Regular</vt:lpstr>
      <vt:lpstr>Roboto</vt:lpstr>
      <vt:lpstr>Symbol</vt:lpstr>
      <vt:lpstr>Times New Roman</vt:lpstr>
      <vt:lpstr>Wingdings</vt:lpstr>
      <vt:lpstr>Office Theme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Lupinacci</dc:creator>
  <cp:lastModifiedBy>Robin Wilson</cp:lastModifiedBy>
  <cp:revision>324</cp:revision>
  <cp:lastPrinted>2020-07-08T01:09:52Z</cp:lastPrinted>
  <dcterms:created xsi:type="dcterms:W3CDTF">2019-10-22T13:32:28Z</dcterms:created>
  <dcterms:modified xsi:type="dcterms:W3CDTF">2020-07-08T01:19:30Z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0x010100CBDCB744B478A24FA057E8AE0BA1189F</vt:lpwstr>
  </property>
</Properties>
</file>